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6" r:id="rId3"/>
    <p:sldId id="275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FCB1EFE-8D71-48CB-B574-5F7B17D4B3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Hanojské věže</a:t>
            </a:r>
            <a:br>
              <a:rPr lang="cs-CZ" dirty="0"/>
            </a:br>
            <a:r>
              <a:rPr lang="cs-CZ" dirty="0" err="1"/>
              <a:t>PrusaSLicer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3198A65-E628-4A06-8E06-79EF84612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Pionýr, z. s. - Pionýrská skupina Dravci </a:t>
            </a:r>
          </a:p>
          <a:p>
            <a:r>
              <a:rPr lang="cs-CZ" dirty="0"/>
              <a:t>Jakub Škrabánek</a:t>
            </a:r>
          </a:p>
        </p:txBody>
      </p:sp>
    </p:spTree>
    <p:extLst>
      <p:ext uri="{BB962C8B-B14F-4D97-AF65-F5344CB8AC3E}">
        <p14:creationId xmlns:p14="http://schemas.microsoft.com/office/powerpoint/2010/main" val="315667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5A9E49-3236-436C-A1F0-2806B26FA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PrusaSlicer</a:t>
            </a:r>
            <a:r>
              <a:rPr lang="cs-CZ" dirty="0"/>
              <a:t> vygeneruje „instrukce pro tiskárnu“ a zobrazí průběh tisku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066328D-386E-4658-B0B7-12FB9E287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8135" y="2032305"/>
            <a:ext cx="8746065" cy="468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34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5A9E49-3236-436C-A1F0-2806B26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67" y="685800"/>
            <a:ext cx="10126133" cy="1485900"/>
          </a:xfrm>
        </p:spPr>
        <p:txBody>
          <a:bodyPr>
            <a:noAutofit/>
          </a:bodyPr>
          <a:lstStyle/>
          <a:p>
            <a:r>
              <a:rPr lang="cs-CZ" sz="2600" dirty="0"/>
              <a:t>Pro exportování můžeme </a:t>
            </a:r>
            <a:r>
              <a:rPr lang="cs-CZ" sz="2600" i="1" dirty="0"/>
              <a:t>exportovat hned na SD kartu, pokud připojíme kartu </a:t>
            </a:r>
            <a:r>
              <a:rPr lang="cs-CZ" sz="2600" dirty="0"/>
              <a:t>do počítače (objeví se ikonka </a:t>
            </a:r>
            <a:r>
              <a:rPr lang="cs-CZ" sz="2600" i="1" dirty="0"/>
              <a:t>USB klíčenky a SD karty</a:t>
            </a:r>
            <a:r>
              <a:rPr lang="cs-CZ" sz="2600" dirty="0"/>
              <a:t>)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066328D-386E-4658-B0B7-12FB9E287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56267" y="1741957"/>
            <a:ext cx="9287932" cy="4976727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52E28F17-80CD-477F-8102-DAFCAC4E9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27" t="96755" r="1"/>
          <a:stretch/>
        </p:blipFill>
        <p:spPr>
          <a:xfrm>
            <a:off x="1083732" y="4230320"/>
            <a:ext cx="9051597" cy="719668"/>
          </a:xfrm>
          <a:prstGeom prst="rect">
            <a:avLst/>
          </a:prstGeom>
        </p:spPr>
      </p:pic>
      <p:sp>
        <p:nvSpPr>
          <p:cNvPr id="3" name="Ovál 2">
            <a:extLst>
              <a:ext uri="{FF2B5EF4-FFF2-40B4-BE49-F238E27FC236}">
                <a16:creationId xmlns:a16="http://schemas.microsoft.com/office/drawing/2014/main" id="{9E711328-ADB3-4A0F-B63A-05BBDCB7BAB7}"/>
              </a:ext>
            </a:extLst>
          </p:cNvPr>
          <p:cNvSpPr/>
          <p:nvPr/>
        </p:nvSpPr>
        <p:spPr>
          <a:xfrm>
            <a:off x="9228667" y="4013200"/>
            <a:ext cx="1117600" cy="1168400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3007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5A9E49-3236-436C-A1F0-2806B26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67" y="685800"/>
            <a:ext cx="10126133" cy="1485900"/>
          </a:xfrm>
        </p:spPr>
        <p:txBody>
          <a:bodyPr>
            <a:noAutofit/>
          </a:bodyPr>
          <a:lstStyle/>
          <a:p>
            <a:r>
              <a:rPr lang="cs-CZ" sz="2600" b="1" u="sng" dirty="0"/>
              <a:t>Exportujeme náš .</a:t>
            </a:r>
            <a:r>
              <a:rPr lang="cs-CZ" sz="2600" b="1" u="sng" dirty="0" err="1"/>
              <a:t>gcode</a:t>
            </a:r>
            <a:r>
              <a:rPr lang="cs-CZ" sz="2600" b="1" u="sng" dirty="0"/>
              <a:t> soubor</a:t>
            </a:r>
            <a:r>
              <a:rPr lang="cs-CZ" sz="2600" b="1" dirty="0"/>
              <a:t> </a:t>
            </a:r>
            <a:r>
              <a:rPr lang="cs-CZ" sz="2600" dirty="0"/>
              <a:t>(</a:t>
            </a:r>
            <a:r>
              <a:rPr lang="cs-CZ" sz="2600" dirty="0" err="1"/>
              <a:t>PrusaSlicer</a:t>
            </a:r>
            <a:r>
              <a:rPr lang="cs-CZ" sz="2600" dirty="0"/>
              <a:t> automaticky generuje název který obsahuje: </a:t>
            </a:r>
            <a:r>
              <a:rPr lang="cs-CZ" sz="2600" i="1" dirty="0"/>
              <a:t>název projektu, tloušťka tisku, profil filamentu, profil tiskárny, dobu tisku </a:t>
            </a:r>
            <a:r>
              <a:rPr lang="cs-CZ" sz="2600" dirty="0">
                <a:sym typeface="Wingdings" panose="05000000000000000000" pitchFamily="2" charset="2"/>
              </a:rPr>
              <a:t> lze nastavit generování jménu v nastavení)</a:t>
            </a:r>
            <a:endParaRPr lang="cs-CZ" sz="2600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066328D-386E-4658-B0B7-12FB9E287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52034" y="1881273"/>
            <a:ext cx="9287932" cy="4976727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DDFEB540-DAE2-479F-A9A8-5B00A9776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740" y="2336800"/>
            <a:ext cx="8049262" cy="413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75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D7B9BC-A1EF-476F-84A0-58CDDBC576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sz="4400" dirty="0" err="1"/>
              <a:t>Mužeme</a:t>
            </a:r>
            <a:r>
              <a:rPr lang="cs-CZ" sz="4400" dirty="0"/>
              <a:t> dát projekt tisknout</a:t>
            </a:r>
            <a:br>
              <a:rPr lang="cs-CZ" sz="4400" dirty="0"/>
            </a:br>
            <a:r>
              <a:rPr lang="cs-CZ" sz="4400" dirty="0"/>
              <a:t>&amp;</a:t>
            </a:r>
            <a:br>
              <a:rPr lang="cs-CZ" sz="4400" dirty="0"/>
            </a:br>
            <a:r>
              <a:rPr lang="cs-CZ" sz="4400" dirty="0"/>
              <a:t>POROVNÁNÍ NASTAVENÍ TISKU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D9BEDFB-8552-41BE-9850-3BB0774A40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Byl pozměněn pouze nastavení </a:t>
            </a:r>
            <a:r>
              <a:rPr lang="cs-CZ" b="1" i="1" dirty="0"/>
              <a:t>tloušťky tisku</a:t>
            </a:r>
          </a:p>
        </p:txBody>
      </p:sp>
    </p:spTree>
    <p:extLst>
      <p:ext uri="{BB962C8B-B14F-4D97-AF65-F5344CB8AC3E}">
        <p14:creationId xmlns:p14="http://schemas.microsoft.com/office/powerpoint/2010/main" val="1759555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D8E19AA-1333-4E76-A3BE-11E24CD6F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88"/>
            <a:ext cx="4443984" cy="823912"/>
          </a:xfrm>
        </p:spPr>
        <p:txBody>
          <a:bodyPr/>
          <a:lstStyle/>
          <a:p>
            <a:r>
              <a:rPr lang="cs-CZ" dirty="0"/>
              <a:t>0,20mm SPEED</a:t>
            </a:r>
          </a:p>
        </p:txBody>
      </p:sp>
      <p:pic>
        <p:nvPicPr>
          <p:cNvPr id="8" name="Zástupný obsah 7">
            <a:extLst>
              <a:ext uri="{FF2B5EF4-FFF2-40B4-BE49-F238E27FC236}">
                <a16:creationId xmlns:a16="http://schemas.microsoft.com/office/drawing/2014/main" id="{E76EC91B-8614-4E3F-AD2E-4949009C5B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8346" r="80625" b="64758"/>
          <a:stretch/>
        </p:blipFill>
        <p:spPr>
          <a:xfrm>
            <a:off x="1371600" y="1052922"/>
            <a:ext cx="3208867" cy="2386761"/>
          </a:xfrm>
        </p:spPr>
      </p:pic>
      <p:sp>
        <p:nvSpPr>
          <p:cNvPr id="5" name="Zástupný text 4">
            <a:extLst>
              <a:ext uri="{FF2B5EF4-FFF2-40B4-BE49-F238E27FC236}">
                <a16:creationId xmlns:a16="http://schemas.microsoft.com/office/drawing/2014/main" id="{10C14202-D4D1-4BAD-BC54-5791E2DDA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688"/>
            <a:ext cx="4443984" cy="823912"/>
          </a:xfrm>
        </p:spPr>
        <p:txBody>
          <a:bodyPr/>
          <a:lstStyle/>
          <a:p>
            <a:r>
              <a:rPr lang="cs-CZ" dirty="0"/>
              <a:t>0,15mm SPEED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567D02FE-A223-4853-83AC-7A306F0C99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78" t="7306" r="81459" b="65607"/>
          <a:stretch/>
        </p:blipFill>
        <p:spPr>
          <a:xfrm>
            <a:off x="6808116" y="1052923"/>
            <a:ext cx="3080943" cy="2376077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8EB81959-6994-4D26-AA01-AF2012E6D3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68" r="81111" b="65293"/>
          <a:stretch/>
        </p:blipFill>
        <p:spPr>
          <a:xfrm>
            <a:off x="1371600" y="4306922"/>
            <a:ext cx="3124577" cy="2343434"/>
          </a:xfrm>
          <a:prstGeom prst="rect">
            <a:avLst/>
          </a:prstGeom>
        </p:spPr>
      </p:pic>
      <p:sp>
        <p:nvSpPr>
          <p:cNvPr id="13" name="Zástupný text 2">
            <a:extLst>
              <a:ext uri="{FF2B5EF4-FFF2-40B4-BE49-F238E27FC236}">
                <a16:creationId xmlns:a16="http://schemas.microsoft.com/office/drawing/2014/main" id="{342B0D46-4FAC-4CB5-8A0C-254B48441A76}"/>
              </a:ext>
            </a:extLst>
          </p:cNvPr>
          <p:cNvSpPr txBox="1">
            <a:spLocks/>
          </p:cNvSpPr>
          <p:nvPr/>
        </p:nvSpPr>
        <p:spPr>
          <a:xfrm>
            <a:off x="1303490" y="3439683"/>
            <a:ext cx="444398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0,10mm DETAIL</a:t>
            </a:r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536988B6-5B8D-4ABC-B48E-F748485D9E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19" r="81389" b="67167"/>
          <a:stretch/>
        </p:blipFill>
        <p:spPr>
          <a:xfrm>
            <a:off x="6808116" y="4353709"/>
            <a:ext cx="3124577" cy="2331774"/>
          </a:xfrm>
          <a:prstGeom prst="rect">
            <a:avLst/>
          </a:prstGeom>
        </p:spPr>
      </p:pic>
      <p:sp>
        <p:nvSpPr>
          <p:cNvPr id="16" name="Zástupný text 2">
            <a:extLst>
              <a:ext uri="{FF2B5EF4-FFF2-40B4-BE49-F238E27FC236}">
                <a16:creationId xmlns:a16="http://schemas.microsoft.com/office/drawing/2014/main" id="{12D82304-2530-4F91-8AC8-65C667D9D584}"/>
              </a:ext>
            </a:extLst>
          </p:cNvPr>
          <p:cNvSpPr txBox="1">
            <a:spLocks/>
          </p:cNvSpPr>
          <p:nvPr/>
        </p:nvSpPr>
        <p:spPr>
          <a:xfrm>
            <a:off x="6748472" y="3429000"/>
            <a:ext cx="444398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0,30mm DRAFT</a:t>
            </a:r>
          </a:p>
        </p:txBody>
      </p:sp>
      <p:sp>
        <p:nvSpPr>
          <p:cNvPr id="17" name="Zástupný text 2">
            <a:extLst>
              <a:ext uri="{FF2B5EF4-FFF2-40B4-BE49-F238E27FC236}">
                <a16:creationId xmlns:a16="http://schemas.microsoft.com/office/drawing/2014/main" id="{9F31D2E7-3199-4EB7-82AD-49F4076D80E0}"/>
              </a:ext>
            </a:extLst>
          </p:cNvPr>
          <p:cNvSpPr txBox="1">
            <a:spLocks/>
          </p:cNvSpPr>
          <p:nvPr/>
        </p:nvSpPr>
        <p:spPr>
          <a:xfrm>
            <a:off x="4526480" y="2655487"/>
            <a:ext cx="444398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5h43m</a:t>
            </a:r>
          </a:p>
        </p:txBody>
      </p:sp>
      <p:sp>
        <p:nvSpPr>
          <p:cNvPr id="18" name="Zástupný text 2">
            <a:extLst>
              <a:ext uri="{FF2B5EF4-FFF2-40B4-BE49-F238E27FC236}">
                <a16:creationId xmlns:a16="http://schemas.microsoft.com/office/drawing/2014/main" id="{12F497D5-75AE-4F9D-8C35-49EA074CF3BD}"/>
              </a:ext>
            </a:extLst>
          </p:cNvPr>
          <p:cNvSpPr txBox="1">
            <a:spLocks/>
          </p:cNvSpPr>
          <p:nvPr/>
        </p:nvSpPr>
        <p:spPr>
          <a:xfrm>
            <a:off x="9971462" y="2615771"/>
            <a:ext cx="444398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7h00m</a:t>
            </a:r>
          </a:p>
        </p:txBody>
      </p:sp>
      <p:sp>
        <p:nvSpPr>
          <p:cNvPr id="19" name="Zástupný text 2">
            <a:extLst>
              <a:ext uri="{FF2B5EF4-FFF2-40B4-BE49-F238E27FC236}">
                <a16:creationId xmlns:a16="http://schemas.microsoft.com/office/drawing/2014/main" id="{37916F6E-DD3D-4850-B1A0-0B997F2E490E}"/>
              </a:ext>
            </a:extLst>
          </p:cNvPr>
          <p:cNvSpPr txBox="1">
            <a:spLocks/>
          </p:cNvSpPr>
          <p:nvPr/>
        </p:nvSpPr>
        <p:spPr>
          <a:xfrm>
            <a:off x="4496177" y="5805077"/>
            <a:ext cx="444398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12h22m</a:t>
            </a:r>
          </a:p>
        </p:txBody>
      </p:sp>
      <p:sp>
        <p:nvSpPr>
          <p:cNvPr id="20" name="Zástupný text 2">
            <a:extLst>
              <a:ext uri="{FF2B5EF4-FFF2-40B4-BE49-F238E27FC236}">
                <a16:creationId xmlns:a16="http://schemas.microsoft.com/office/drawing/2014/main" id="{1A0C9E80-DB80-443A-9192-DDE550EB2B4F}"/>
              </a:ext>
            </a:extLst>
          </p:cNvPr>
          <p:cNvSpPr txBox="1">
            <a:spLocks/>
          </p:cNvSpPr>
          <p:nvPr/>
        </p:nvSpPr>
        <p:spPr>
          <a:xfrm>
            <a:off x="9932693" y="5826444"/>
            <a:ext cx="444398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4h36m</a:t>
            </a:r>
          </a:p>
        </p:txBody>
      </p:sp>
    </p:spTree>
    <p:extLst>
      <p:ext uri="{BB962C8B-B14F-4D97-AF65-F5344CB8AC3E}">
        <p14:creationId xmlns:p14="http://schemas.microsoft.com/office/powerpoint/2010/main" val="2627986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E37C100-6DAC-4BB8-9465-92CC1615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Děkujeme </a:t>
            </a:r>
            <a:r>
              <a:rPr lang="cs-CZ"/>
              <a:t>za využití a  </a:t>
            </a:r>
            <a:r>
              <a:rPr lang="cs-CZ" dirty="0"/>
              <a:t>namodelování našeho projektu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C703912D-4A22-4AE9-839C-CF0A6AD8F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340312"/>
          </a:xfrm>
        </p:spPr>
        <p:txBody>
          <a:bodyPr/>
          <a:lstStyle/>
          <a:p>
            <a:r>
              <a:rPr lang="cs-CZ" dirty="0"/>
              <a:t>Děkujeme vám za váš čas a budeme rádi za jakoukoliv zpětnou vazbu v komentářích pod tímto projektem</a:t>
            </a:r>
          </a:p>
          <a:p>
            <a:r>
              <a:rPr lang="cs-CZ" i="1" dirty="0"/>
              <a:t>Jakub Škrabánek </a:t>
            </a:r>
            <a:r>
              <a:rPr lang="cs-CZ" dirty="0"/>
              <a:t>za Pionýrskou skupinu Dravci</a:t>
            </a:r>
          </a:p>
        </p:txBody>
      </p:sp>
    </p:spTree>
    <p:extLst>
      <p:ext uri="{BB962C8B-B14F-4D97-AF65-F5344CB8AC3E}">
        <p14:creationId xmlns:p14="http://schemas.microsoft.com/office/powerpoint/2010/main" val="3414919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3134"/>
            <a:ext cx="9601200" cy="1485900"/>
          </a:xfrm>
        </p:spPr>
        <p:txBody>
          <a:bodyPr>
            <a:normAutofit/>
          </a:bodyPr>
          <a:lstStyle/>
          <a:p>
            <a:r>
              <a:rPr lang="cs-CZ" sz="4000" dirty="0"/>
              <a:t>Otevřeme </a:t>
            </a:r>
            <a:r>
              <a:rPr lang="cs-CZ" sz="4000" dirty="0" err="1"/>
              <a:t>PrusaSlicer</a:t>
            </a:r>
            <a:r>
              <a:rPr lang="cs-CZ" sz="4000" dirty="0"/>
              <a:t> a budeme pracovat v </a:t>
            </a:r>
            <a:r>
              <a:rPr lang="cs-CZ" sz="4000" u="sng" dirty="0">
                <a:solidFill>
                  <a:srgbClr val="92D050"/>
                </a:solidFill>
              </a:rPr>
              <a:t>jednoduchém režimu zobrazení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464CD85A-BCE1-408A-8E67-F8E2A03EB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68" y="1280955"/>
            <a:ext cx="10092266" cy="5407710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88B509B2-B78A-409C-A2B2-2E28CC68D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66" b="88147"/>
          <a:stretch/>
        </p:blipFill>
        <p:spPr>
          <a:xfrm>
            <a:off x="1786464" y="3053084"/>
            <a:ext cx="7442201" cy="2695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" name="Přímá spojnice se šipkou 3">
            <a:extLst>
              <a:ext uri="{FF2B5EF4-FFF2-40B4-BE49-F238E27FC236}">
                <a16:creationId xmlns:a16="http://schemas.microsoft.com/office/drawing/2014/main" id="{79E3D89D-9703-47ED-9594-9B971291A0DA}"/>
              </a:ext>
            </a:extLst>
          </p:cNvPr>
          <p:cNvCxnSpPr/>
          <p:nvPr/>
        </p:nvCxnSpPr>
        <p:spPr>
          <a:xfrm flipV="1">
            <a:off x="5571067" y="1718733"/>
            <a:ext cx="4673600" cy="2523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Obdélník: se zakulacenými rohy 4">
            <a:extLst>
              <a:ext uri="{FF2B5EF4-FFF2-40B4-BE49-F238E27FC236}">
                <a16:creationId xmlns:a16="http://schemas.microsoft.com/office/drawing/2014/main" id="{8C4AEAFC-50E1-469E-9DD3-DC5D26FDA5FA}"/>
              </a:ext>
            </a:extLst>
          </p:cNvPr>
          <p:cNvSpPr/>
          <p:nvPr/>
        </p:nvSpPr>
        <p:spPr>
          <a:xfrm>
            <a:off x="3378199" y="3937000"/>
            <a:ext cx="2548467" cy="1058333"/>
          </a:xfrm>
          <a:prstGeom prst="roundRect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57996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3134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cs-CZ" sz="4000" b="1" u="sng" dirty="0"/>
              <a:t>Importujeme</a:t>
            </a:r>
            <a:r>
              <a:rPr lang="cs-CZ" sz="4000" dirty="0"/>
              <a:t> náš exportovaný model </a:t>
            </a:r>
            <a:r>
              <a:rPr lang="cs-CZ" sz="3200" dirty="0"/>
              <a:t>(na obrázku využíváme model z </a:t>
            </a:r>
            <a:r>
              <a:rPr lang="cs-CZ" sz="3200" dirty="0" err="1"/>
              <a:t>Tinkercad</a:t>
            </a:r>
            <a:r>
              <a:rPr lang="cs-CZ" sz="3200" dirty="0"/>
              <a:t> viz. </a:t>
            </a:r>
            <a:r>
              <a:rPr lang="cs-CZ" sz="3200" i="1" dirty="0"/>
              <a:t>tinkercad.pdf</a:t>
            </a:r>
            <a:r>
              <a:rPr lang="cs-CZ" sz="3200" dirty="0"/>
              <a:t>)</a:t>
            </a:r>
            <a:endParaRPr lang="cs-CZ" sz="4000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464CD85A-BCE1-408A-8E67-F8E2A03EB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33" y="1170054"/>
            <a:ext cx="10185400" cy="5457614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5A27F6BB-DF05-4DF0-A4DC-8E24BC31FD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6" t="7620" r="72708" b="86937"/>
          <a:stretch/>
        </p:blipFill>
        <p:spPr>
          <a:xfrm>
            <a:off x="1024467" y="2722034"/>
            <a:ext cx="2311400" cy="21573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04E2DC05-2D73-40D3-83C7-F47FBC27F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333" y="2797452"/>
            <a:ext cx="7452033" cy="3830216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F8F1BFA0-FC9E-48C1-A331-9085764ADF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10" t="44119" r="66175" b="48807"/>
          <a:stretch/>
        </p:blipFill>
        <p:spPr>
          <a:xfrm>
            <a:off x="7239000" y="4967192"/>
            <a:ext cx="4707466" cy="10554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F5AC4AE7-F06A-49DA-9A4D-42DC1DD3C17E}"/>
              </a:ext>
            </a:extLst>
          </p:cNvPr>
          <p:cNvCxnSpPr/>
          <p:nvPr/>
        </p:nvCxnSpPr>
        <p:spPr>
          <a:xfrm flipV="1">
            <a:off x="2582333" y="1913467"/>
            <a:ext cx="778934" cy="973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bdélník 16">
            <a:extLst>
              <a:ext uri="{FF2B5EF4-FFF2-40B4-BE49-F238E27FC236}">
                <a16:creationId xmlns:a16="http://schemas.microsoft.com/office/drawing/2014/main" id="{938CC366-F956-44DF-AEF7-3959DE997554}"/>
              </a:ext>
            </a:extLst>
          </p:cNvPr>
          <p:cNvSpPr/>
          <p:nvPr/>
        </p:nvSpPr>
        <p:spPr>
          <a:xfrm>
            <a:off x="5973233" y="4450093"/>
            <a:ext cx="4588933" cy="270933"/>
          </a:xfrm>
          <a:prstGeom prst="rect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65960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FD50F3-37D4-4CFB-8EB5-18E3C805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Model </a:t>
            </a:r>
            <a:r>
              <a:rPr lang="cs-CZ" b="1" u="sng" dirty="0"/>
              <a:t>rozdělíme na objekty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A0B4218-4A94-4E41-B187-DA35F0E710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066" y="1398418"/>
            <a:ext cx="9601199" cy="5144584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3F133EA5-97FD-4C0E-9ED4-44FD2F13B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78" t="6556" r="57848" b="86203"/>
          <a:stretch/>
        </p:blipFill>
        <p:spPr>
          <a:xfrm>
            <a:off x="7933266" y="3234266"/>
            <a:ext cx="2523068" cy="30837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Přímá spojnice se šipkou 5">
            <a:extLst>
              <a:ext uri="{FF2B5EF4-FFF2-40B4-BE49-F238E27FC236}">
                <a16:creationId xmlns:a16="http://schemas.microsoft.com/office/drawing/2014/main" id="{A4205F55-504C-4D4F-B328-3CA3CA770866}"/>
              </a:ext>
            </a:extLst>
          </p:cNvPr>
          <p:cNvCxnSpPr>
            <a:cxnSpLocks/>
          </p:cNvCxnSpPr>
          <p:nvPr/>
        </p:nvCxnSpPr>
        <p:spPr>
          <a:xfrm flipH="1" flipV="1">
            <a:off x="5647267" y="1913467"/>
            <a:ext cx="3234266" cy="1701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871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FD50F3-37D4-4CFB-8EB5-18E3C805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Klikneme na </a:t>
            </a:r>
            <a:r>
              <a:rPr lang="cs-CZ" b="1" u="sng" dirty="0"/>
              <a:t>Umístění</a:t>
            </a:r>
            <a:r>
              <a:rPr lang="cs-CZ" dirty="0"/>
              <a:t> pro optimální tisk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A0B4218-4A94-4E41-B187-DA35F0E710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066" y="1398418"/>
            <a:ext cx="9601199" cy="5144584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3F133EA5-97FD-4C0E-9ED4-44FD2F13B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45" t="6484" r="65681" b="86275"/>
          <a:stretch/>
        </p:blipFill>
        <p:spPr>
          <a:xfrm>
            <a:off x="7933266" y="3234266"/>
            <a:ext cx="2523068" cy="30837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Přímá spojnice se šipkou 5">
            <a:extLst>
              <a:ext uri="{FF2B5EF4-FFF2-40B4-BE49-F238E27FC236}">
                <a16:creationId xmlns:a16="http://schemas.microsoft.com/office/drawing/2014/main" id="{A4205F55-504C-4D4F-B328-3CA3CA770866}"/>
              </a:ext>
            </a:extLst>
          </p:cNvPr>
          <p:cNvCxnSpPr>
            <a:cxnSpLocks/>
          </p:cNvCxnSpPr>
          <p:nvPr/>
        </p:nvCxnSpPr>
        <p:spPr>
          <a:xfrm flipH="1" flipV="1">
            <a:off x="4885267" y="1913467"/>
            <a:ext cx="3996266" cy="1701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759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5F6AC9-09A6-4C97-849F-3C2C0182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 optimálním umístění nastavíme kvalitu tisku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983DD8A-9E4E-4FB4-99A3-0C0C3D6FA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98" y="2025637"/>
            <a:ext cx="8873067" cy="475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03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5A9E49-3236-436C-A1F0-2806B26FA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Nastavíme si profil </a:t>
            </a:r>
            <a:r>
              <a:rPr lang="cs-CZ" b="1" u="sng" dirty="0"/>
              <a:t>Filamentu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066328D-386E-4658-B0B7-12FB9E287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10" y="1428750"/>
            <a:ext cx="9256223" cy="4959736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33C68644-4F0E-4D02-90B7-76DFBBB53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64" t="11992" b="62231"/>
          <a:stretch/>
        </p:blipFill>
        <p:spPr>
          <a:xfrm>
            <a:off x="3242732" y="2833396"/>
            <a:ext cx="5350933" cy="3338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Přímá spojnice se šipkou 8">
            <a:extLst>
              <a:ext uri="{FF2B5EF4-FFF2-40B4-BE49-F238E27FC236}">
                <a16:creationId xmlns:a16="http://schemas.microsoft.com/office/drawing/2014/main" id="{0B871A8F-1244-4F66-95D5-43FF2101FFB3}"/>
              </a:ext>
            </a:extLst>
          </p:cNvPr>
          <p:cNvCxnSpPr>
            <a:cxnSpLocks/>
          </p:cNvCxnSpPr>
          <p:nvPr/>
        </p:nvCxnSpPr>
        <p:spPr>
          <a:xfrm flipV="1">
            <a:off x="8305800" y="2171700"/>
            <a:ext cx="1106975" cy="1079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627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5A9E49-3236-436C-A1F0-2806B26FA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Nastavíme si profil </a:t>
            </a:r>
            <a:r>
              <a:rPr lang="cs-CZ" b="1" u="sng" dirty="0"/>
              <a:t>Nastavení tisku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066328D-386E-4658-B0B7-12FB9E287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90710" y="1428750"/>
            <a:ext cx="9256223" cy="4959735"/>
          </a:xfrm>
          <a:prstGeom prst="rect">
            <a:avLst/>
          </a:prstGeom>
        </p:spPr>
      </p:pic>
      <p:cxnSp>
        <p:nvCxnSpPr>
          <p:cNvPr id="9" name="Přímá spojnice se šipkou 8">
            <a:extLst>
              <a:ext uri="{FF2B5EF4-FFF2-40B4-BE49-F238E27FC236}">
                <a16:creationId xmlns:a16="http://schemas.microsoft.com/office/drawing/2014/main" id="{0B871A8F-1244-4F66-95D5-43FF2101FFB3}"/>
              </a:ext>
            </a:extLst>
          </p:cNvPr>
          <p:cNvCxnSpPr>
            <a:cxnSpLocks/>
          </p:cNvCxnSpPr>
          <p:nvPr/>
        </p:nvCxnSpPr>
        <p:spPr>
          <a:xfrm flipV="1">
            <a:off x="8305800" y="2171700"/>
            <a:ext cx="1106975" cy="1079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Obrázek 5">
            <a:extLst>
              <a:ext uri="{FF2B5EF4-FFF2-40B4-BE49-F238E27FC236}">
                <a16:creationId xmlns:a16="http://schemas.microsoft.com/office/drawing/2014/main" id="{0A1EBE86-CF97-493D-8139-8E0A1F768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956" t="7895" r="1646" b="66328"/>
          <a:stretch/>
        </p:blipFill>
        <p:spPr>
          <a:xfrm>
            <a:off x="3691918" y="2827868"/>
            <a:ext cx="4613882" cy="3124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3089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5A9E49-3236-436C-A1F0-2806B26FA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 nastavení tisku klikneme </a:t>
            </a:r>
            <a:r>
              <a:rPr lang="cs-CZ" b="1" u="sng" dirty="0" err="1"/>
              <a:t>Slicovat</a:t>
            </a:r>
            <a:endParaRPr lang="cs-CZ" b="1" u="sng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066328D-386E-4658-B0B7-12FB9E287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90711" y="1428750"/>
            <a:ext cx="9256221" cy="4959735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C4D0A28A-CAAC-41E9-B743-415E833F2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566" t="96322" r="1"/>
          <a:stretch/>
        </p:blipFill>
        <p:spPr>
          <a:xfrm>
            <a:off x="381809" y="4292985"/>
            <a:ext cx="8341012" cy="732752"/>
          </a:xfrm>
          <a:prstGeom prst="rect">
            <a:avLst/>
          </a:prstGeom>
        </p:spPr>
      </p:pic>
      <p:cxnSp>
        <p:nvCxnSpPr>
          <p:cNvPr id="5" name="Přímá spojnice se šipkou 4">
            <a:extLst>
              <a:ext uri="{FF2B5EF4-FFF2-40B4-BE49-F238E27FC236}">
                <a16:creationId xmlns:a16="http://schemas.microsoft.com/office/drawing/2014/main" id="{25DA1B2C-2E66-4095-9F5F-54912150DF72}"/>
              </a:ext>
            </a:extLst>
          </p:cNvPr>
          <p:cNvCxnSpPr/>
          <p:nvPr/>
        </p:nvCxnSpPr>
        <p:spPr>
          <a:xfrm>
            <a:off x="7611533" y="4686301"/>
            <a:ext cx="2159000" cy="1485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346860"/>
      </p:ext>
    </p:extLst>
  </p:cSld>
  <p:clrMapOvr>
    <a:masterClrMapping/>
  </p:clrMapOvr>
</p:sld>
</file>

<file path=ppt/theme/theme1.xml><?xml version="1.0" encoding="utf-8"?>
<a:theme xmlns:a="http://schemas.openxmlformats.org/drawingml/2006/main" name="Oříznutí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TM10001105[[fn=Oříznutí]]</Template>
  <TotalTime>401</TotalTime>
  <Words>200</Words>
  <Application>Microsoft Office PowerPoint</Application>
  <PresentationFormat>Širokoúhlá obrazovka</PresentationFormat>
  <Paragraphs>27</Paragraphs>
  <Slides>15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1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17" baseType="lpstr">
      <vt:lpstr>Franklin Gothic Book</vt:lpstr>
      <vt:lpstr>Oříznutí</vt:lpstr>
      <vt:lpstr>Hanojské věže PrusaSLicer</vt:lpstr>
      <vt:lpstr>Otevřeme PrusaSlicer a budeme pracovat v jednoduchém režimu zobrazení</vt:lpstr>
      <vt:lpstr>Importujeme náš exportovaný model (na obrázku využíváme model z Tinkercad viz. tinkercad.pdf)</vt:lpstr>
      <vt:lpstr>Model rozdělíme na objekty</vt:lpstr>
      <vt:lpstr>Klikneme na Umístění pro optimální tisk</vt:lpstr>
      <vt:lpstr>Po optimálním umístění nastavíme kvalitu tisku</vt:lpstr>
      <vt:lpstr>Nastavíme si profil Filamentu</vt:lpstr>
      <vt:lpstr>Nastavíme si profil Nastavení tisku</vt:lpstr>
      <vt:lpstr>Po nastavení tisku klikneme Slicovat</vt:lpstr>
      <vt:lpstr>PrusaSlicer vygeneruje „instrukce pro tiskárnu“ a zobrazí průběh tisku</vt:lpstr>
      <vt:lpstr>Pro exportování můžeme exportovat hned na SD kartu, pokud připojíme kartu do počítače (objeví se ikonka USB klíčenky a SD karty)</vt:lpstr>
      <vt:lpstr>Exportujeme náš .gcode soubor (PrusaSlicer automaticky generuje název který obsahuje: název projektu, tloušťka tisku, profil filamentu, profil tiskárny, dobu tisku  lze nastavit generování jménu v nastavení)</vt:lpstr>
      <vt:lpstr>Mužeme dát projekt tisknout &amp; POROVNÁNÍ NASTAVENÍ TISKU</vt:lpstr>
      <vt:lpstr>Prezentace aplikace PowerPoint</vt:lpstr>
      <vt:lpstr>Děkujeme za využití a  namodelování našeho projektu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Hanojské věže Tinkercad</dc:title>
  <dc:creator>Jakub Škrabánek</dc:creator>
  <cp:lastModifiedBy>Jakub Škrabánek</cp:lastModifiedBy>
  <cp:revision>20</cp:revision>
  <dcterms:created xsi:type="dcterms:W3CDTF">2022-03-15T15:28:25Z</dcterms:created>
  <dcterms:modified xsi:type="dcterms:W3CDTF">2022-03-28T10:25:26Z</dcterms:modified>
</cp:coreProperties>
</file>